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113" d="100"/>
          <a:sy n="113"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926000"/>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280959"/>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442126" y="4787625"/>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CONCLUSIONES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4680</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Jahir Santamaria Santisteban</cp:lastModifiedBy>
  <cp:revision>94</cp:revision>
  <dcterms:created xsi:type="dcterms:W3CDTF">2023-02-20T04:04:20Z</dcterms:created>
  <dcterms:modified xsi:type="dcterms:W3CDTF">2024-11-19T23:26:59Z</dcterms:modified>
</cp:coreProperties>
</file>